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4" r:id="rId5"/>
    <p:sldId id="260" r:id="rId6"/>
    <p:sldId id="265" r:id="rId7"/>
    <p:sldId id="262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F96DAB-306C-45C2-B951-AD4A81124C15}" v="3" dt="2020-09-14T10:11:04.5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zys Weber" userId="86af6d6a8977e980" providerId="LiveId" clId="{A8F96DAB-306C-45C2-B951-AD4A81124C15}"/>
    <pc:docChg chg="custSel addSld delSld modSld sldOrd">
      <pc:chgData name="Krzys Weber" userId="86af6d6a8977e980" providerId="LiveId" clId="{A8F96DAB-306C-45C2-B951-AD4A81124C15}" dt="2020-09-14T10:11:06.573" v="60" actId="47"/>
      <pc:docMkLst>
        <pc:docMk/>
      </pc:docMkLst>
      <pc:sldChg chg="modSp mod">
        <pc:chgData name="Krzys Weber" userId="86af6d6a8977e980" providerId="LiveId" clId="{A8F96DAB-306C-45C2-B951-AD4A81124C15}" dt="2020-09-14T10:08:04.151" v="5" actId="20577"/>
        <pc:sldMkLst>
          <pc:docMk/>
          <pc:sldMk cId="3728731513" sldId="256"/>
        </pc:sldMkLst>
        <pc:spChg chg="mod">
          <ac:chgData name="Krzys Weber" userId="86af6d6a8977e980" providerId="LiveId" clId="{A8F96DAB-306C-45C2-B951-AD4A81124C15}" dt="2020-09-14T10:08:04.151" v="5" actId="20577"/>
          <ac:spMkLst>
            <pc:docMk/>
            <pc:sldMk cId="3728731513" sldId="256"/>
            <ac:spMk id="2" creationId="{84AE4544-614F-4A83-B116-655DDFD9F2FB}"/>
          </ac:spMkLst>
        </pc:spChg>
      </pc:sldChg>
      <pc:sldChg chg="modSp mod">
        <pc:chgData name="Krzys Weber" userId="86af6d6a8977e980" providerId="LiveId" clId="{A8F96DAB-306C-45C2-B951-AD4A81124C15}" dt="2020-09-14T10:08:51.407" v="22" actId="20577"/>
        <pc:sldMkLst>
          <pc:docMk/>
          <pc:sldMk cId="1354243459" sldId="257"/>
        </pc:sldMkLst>
        <pc:spChg chg="mod">
          <ac:chgData name="Krzys Weber" userId="86af6d6a8977e980" providerId="LiveId" clId="{A8F96DAB-306C-45C2-B951-AD4A81124C15}" dt="2020-09-14T10:08:51.407" v="22" actId="20577"/>
          <ac:spMkLst>
            <pc:docMk/>
            <pc:sldMk cId="1354243459" sldId="257"/>
            <ac:spMk id="3" creationId="{81FC807B-A93D-47E4-95FD-57C7200437A4}"/>
          </ac:spMkLst>
        </pc:spChg>
      </pc:sldChg>
      <pc:sldChg chg="modSp mod">
        <pc:chgData name="Krzys Weber" userId="86af6d6a8977e980" providerId="LiveId" clId="{A8F96DAB-306C-45C2-B951-AD4A81124C15}" dt="2020-09-14T10:10:12.297" v="44" actId="20577"/>
        <pc:sldMkLst>
          <pc:docMk/>
          <pc:sldMk cId="4064900401" sldId="258"/>
        </pc:sldMkLst>
        <pc:spChg chg="mod">
          <ac:chgData name="Krzys Weber" userId="86af6d6a8977e980" providerId="LiveId" clId="{A8F96DAB-306C-45C2-B951-AD4A81124C15}" dt="2020-09-14T10:10:12.297" v="44" actId="20577"/>
          <ac:spMkLst>
            <pc:docMk/>
            <pc:sldMk cId="4064900401" sldId="258"/>
            <ac:spMk id="3" creationId="{DA309DA6-D232-49E0-8667-308A16C88AF5}"/>
          </ac:spMkLst>
        </pc:spChg>
      </pc:sldChg>
      <pc:sldChg chg="del ord">
        <pc:chgData name="Krzys Weber" userId="86af6d6a8977e980" providerId="LiveId" clId="{A8F96DAB-306C-45C2-B951-AD4A81124C15}" dt="2020-09-14T10:10:22.198" v="48" actId="47"/>
        <pc:sldMkLst>
          <pc:docMk/>
          <pc:sldMk cId="481032482" sldId="259"/>
        </pc:sldMkLst>
      </pc:sldChg>
      <pc:sldChg chg="modSp mod">
        <pc:chgData name="Krzys Weber" userId="86af6d6a8977e980" providerId="LiveId" clId="{A8F96DAB-306C-45C2-B951-AD4A81124C15}" dt="2020-09-14T10:10:45.786" v="55" actId="20577"/>
        <pc:sldMkLst>
          <pc:docMk/>
          <pc:sldMk cId="4078862206" sldId="260"/>
        </pc:sldMkLst>
        <pc:spChg chg="mod">
          <ac:chgData name="Krzys Weber" userId="86af6d6a8977e980" providerId="LiveId" clId="{A8F96DAB-306C-45C2-B951-AD4A81124C15}" dt="2020-09-14T10:10:45.786" v="55" actId="20577"/>
          <ac:spMkLst>
            <pc:docMk/>
            <pc:sldMk cId="4078862206" sldId="260"/>
            <ac:spMk id="3" creationId="{0D9F7849-A5FF-4255-9E76-AFC916DC42A2}"/>
          </ac:spMkLst>
        </pc:spChg>
      </pc:sldChg>
      <pc:sldChg chg="del">
        <pc:chgData name="Krzys Weber" userId="86af6d6a8977e980" providerId="LiveId" clId="{A8F96DAB-306C-45C2-B951-AD4A81124C15}" dt="2020-09-14T10:10:51.712" v="57" actId="47"/>
        <pc:sldMkLst>
          <pc:docMk/>
          <pc:sldMk cId="2104973157" sldId="261"/>
        </pc:sldMkLst>
      </pc:sldChg>
      <pc:sldChg chg="modSp mod">
        <pc:chgData name="Krzys Weber" userId="86af6d6a8977e980" providerId="LiveId" clId="{A8F96DAB-306C-45C2-B951-AD4A81124C15}" dt="2020-09-14T10:10:59.819" v="58" actId="20577"/>
        <pc:sldMkLst>
          <pc:docMk/>
          <pc:sldMk cId="899335673" sldId="262"/>
        </pc:sldMkLst>
        <pc:spChg chg="mod">
          <ac:chgData name="Krzys Weber" userId="86af6d6a8977e980" providerId="LiveId" clId="{A8F96DAB-306C-45C2-B951-AD4A81124C15}" dt="2020-09-14T10:10:59.819" v="58" actId="20577"/>
          <ac:spMkLst>
            <pc:docMk/>
            <pc:sldMk cId="899335673" sldId="262"/>
            <ac:spMk id="3" creationId="{DF336A88-62FB-4810-99F0-F3D63EE950D4}"/>
          </ac:spMkLst>
        </pc:spChg>
      </pc:sldChg>
      <pc:sldChg chg="del">
        <pc:chgData name="Krzys Weber" userId="86af6d6a8977e980" providerId="LiveId" clId="{A8F96DAB-306C-45C2-B951-AD4A81124C15}" dt="2020-09-14T10:11:06.573" v="60" actId="47"/>
        <pc:sldMkLst>
          <pc:docMk/>
          <pc:sldMk cId="247540664" sldId="263"/>
        </pc:sldMkLst>
      </pc:sldChg>
      <pc:sldChg chg="add">
        <pc:chgData name="Krzys Weber" userId="86af6d6a8977e980" providerId="LiveId" clId="{A8F96DAB-306C-45C2-B951-AD4A81124C15}" dt="2020-09-14T10:10:16.727" v="45"/>
        <pc:sldMkLst>
          <pc:docMk/>
          <pc:sldMk cId="1719270735" sldId="264"/>
        </pc:sldMkLst>
      </pc:sldChg>
      <pc:sldChg chg="add">
        <pc:chgData name="Krzys Weber" userId="86af6d6a8977e980" providerId="LiveId" clId="{A8F96DAB-306C-45C2-B951-AD4A81124C15}" dt="2020-09-14T10:10:48.949" v="56"/>
        <pc:sldMkLst>
          <pc:docMk/>
          <pc:sldMk cId="794325466" sldId="265"/>
        </pc:sldMkLst>
      </pc:sldChg>
      <pc:sldChg chg="add">
        <pc:chgData name="Krzys Weber" userId="86af6d6a8977e980" providerId="LiveId" clId="{A8F96DAB-306C-45C2-B951-AD4A81124C15}" dt="2020-09-14T10:11:04.587" v="59"/>
        <pc:sldMkLst>
          <pc:docMk/>
          <pc:sldMk cId="300370264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64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34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827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469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81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682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5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5227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57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269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7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3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50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40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11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08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96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12FA239-309A-428C-964F-3E247E069CE3}" type="datetimeFigureOut">
              <a:rPr lang="en-GB" smtClean="0"/>
              <a:t>14/09/2020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90AC8B3-3FA8-4608-AF2A-78C2EE66F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42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E4544-614F-4A83-B116-655DDFD9F2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George Killed The Dragon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271CB-C8AE-48F1-9D53-755339A0E6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73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3E2BC-6455-4A2A-AF4E-D9A2F65D0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C807B-A93D-47E4-95FD-57C720043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George killed the dragon,</a:t>
            </a:r>
          </a:p>
          <a:p>
            <a:r>
              <a:rPr lang="en-GB" dirty="0"/>
              <a:t>He was the bravest of the bravest of the Romans,</a:t>
            </a:r>
          </a:p>
          <a:p>
            <a:r>
              <a:rPr lang="en-GB" dirty="0"/>
              <a:t>He charged at the dragon on his horse,</a:t>
            </a:r>
          </a:p>
          <a:p>
            <a:r>
              <a:rPr lang="en-GB" dirty="0"/>
              <a:t>Yelling and shouting and with his sword, with his sword,</a:t>
            </a:r>
          </a:p>
          <a:p>
            <a:r>
              <a:rPr lang="en-GB" dirty="0"/>
              <a:t>Yelling and a shouting and a with his sword,</a:t>
            </a:r>
          </a:p>
          <a:p>
            <a:r>
              <a:rPr lang="en-GB" dirty="0"/>
              <a:t>George killed the dragon it was bigger than you ever could imagine,</a:t>
            </a:r>
          </a:p>
          <a:p>
            <a:r>
              <a:rPr lang="en-GB" dirty="0"/>
              <a:t>Chivalry and bravery, that’s what he taught,</a:t>
            </a:r>
          </a:p>
          <a:p>
            <a:r>
              <a:rPr lang="en-GB" dirty="0"/>
              <a:t>Saint George killed the dragon</a:t>
            </a:r>
          </a:p>
        </p:txBody>
      </p:sp>
    </p:spTree>
    <p:extLst>
      <p:ext uri="{BB962C8B-B14F-4D97-AF65-F5344CB8AC3E}">
        <p14:creationId xmlns:p14="http://schemas.microsoft.com/office/powerpoint/2010/main" val="1354243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56F3C-0E2F-42B0-B17C-FF8FC24B8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09DA6-D232-49E0-8667-308A16C88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North Africa stood the city of Cyrene</a:t>
            </a:r>
          </a:p>
          <a:p>
            <a:r>
              <a:rPr lang="en-GB" dirty="0"/>
              <a:t>Just outside of the city walls was a big stagnant smelly pool</a:t>
            </a:r>
          </a:p>
          <a:p>
            <a:r>
              <a:rPr lang="en-GB" dirty="0"/>
              <a:t>Where a dragon lived breathing fire and being cruel.</a:t>
            </a:r>
          </a:p>
          <a:p>
            <a:r>
              <a:rPr lang="en-GB" dirty="0"/>
              <a:t>The king made a lottery for people to be sacrificed</a:t>
            </a:r>
          </a:p>
          <a:p>
            <a:r>
              <a:rPr lang="en-GB" dirty="0"/>
              <a:t>But his daughter was chosen to appease the dragon’s appetite</a:t>
            </a:r>
          </a:p>
          <a:p>
            <a:r>
              <a:rPr lang="en-GB" dirty="0"/>
              <a:t>The princess was taken past the city gate</a:t>
            </a:r>
          </a:p>
          <a:p>
            <a:r>
              <a:rPr lang="en-GB" dirty="0"/>
              <a:t>Dressed all in white there to meet her fate</a:t>
            </a:r>
          </a:p>
          <a:p>
            <a:r>
              <a:rPr lang="en-GB" dirty="0"/>
              <a:t>Waiting for the fire-breathing beast to come from the lake.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900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3E2BC-6455-4A2A-AF4E-D9A2F65D0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C807B-A93D-47E4-95FD-57C720043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George killed the dragon,</a:t>
            </a:r>
          </a:p>
          <a:p>
            <a:r>
              <a:rPr lang="en-GB" dirty="0"/>
              <a:t>He was the bravest of the bravest of the Romans,</a:t>
            </a:r>
          </a:p>
          <a:p>
            <a:r>
              <a:rPr lang="en-GB" dirty="0"/>
              <a:t>He charged at the dragon on his horse,</a:t>
            </a:r>
          </a:p>
          <a:p>
            <a:r>
              <a:rPr lang="en-GB" dirty="0"/>
              <a:t>Yelling and shouting and with his sword, with his sword,</a:t>
            </a:r>
          </a:p>
          <a:p>
            <a:r>
              <a:rPr lang="en-GB" dirty="0"/>
              <a:t>Yelling and a shouting and a with his sword,</a:t>
            </a:r>
          </a:p>
          <a:p>
            <a:r>
              <a:rPr lang="en-GB" dirty="0"/>
              <a:t>George killed the dragon it was bigger than you ever could imagine,</a:t>
            </a:r>
          </a:p>
          <a:p>
            <a:r>
              <a:rPr lang="en-GB" dirty="0"/>
              <a:t>Chivalry and bravery, that’s what he taught,</a:t>
            </a:r>
          </a:p>
          <a:p>
            <a:r>
              <a:rPr lang="en-GB" dirty="0"/>
              <a:t>Saint George killed the dragon</a:t>
            </a:r>
          </a:p>
        </p:txBody>
      </p:sp>
    </p:spTree>
    <p:extLst>
      <p:ext uri="{BB962C8B-B14F-4D97-AF65-F5344CB8AC3E}">
        <p14:creationId xmlns:p14="http://schemas.microsoft.com/office/powerpoint/2010/main" val="171927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8E80-EB64-4CB6-9314-7338D6947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F7849-A5FF-4255-9E76-AFC916DC4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George saw the girl and he nearly rode on by</a:t>
            </a:r>
          </a:p>
          <a:p>
            <a:r>
              <a:rPr lang="en-GB" dirty="0"/>
              <a:t>The fire-breathing beast had the princess in his sights</a:t>
            </a:r>
          </a:p>
          <a:p>
            <a:r>
              <a:rPr lang="en-GB" dirty="0"/>
              <a:t>He charged at the dragon with his blade</a:t>
            </a:r>
          </a:p>
          <a:p>
            <a:r>
              <a:rPr lang="en-GB" dirty="0"/>
              <a:t>The princess turned her head just to look away</a:t>
            </a:r>
          </a:p>
          <a:p>
            <a:r>
              <a:rPr lang="en-GB" dirty="0"/>
              <a:t>The bravest Roman once again had come to save the day.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8862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3E2BC-6455-4A2A-AF4E-D9A2F65D0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C807B-A93D-47E4-95FD-57C720043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George killed the dragon,</a:t>
            </a:r>
          </a:p>
          <a:p>
            <a:r>
              <a:rPr lang="en-GB" dirty="0"/>
              <a:t>He was the bravest of the bravest of the Romans,</a:t>
            </a:r>
          </a:p>
          <a:p>
            <a:r>
              <a:rPr lang="en-GB" dirty="0"/>
              <a:t>He charged at the dragon on his horse,</a:t>
            </a:r>
          </a:p>
          <a:p>
            <a:r>
              <a:rPr lang="en-GB" dirty="0"/>
              <a:t>Yelling and shouting and with his sword, with his sword,</a:t>
            </a:r>
          </a:p>
          <a:p>
            <a:r>
              <a:rPr lang="en-GB" dirty="0"/>
              <a:t>Yelling and a shouting and a with his sword,</a:t>
            </a:r>
          </a:p>
          <a:p>
            <a:r>
              <a:rPr lang="en-GB" dirty="0"/>
              <a:t>George killed the dragon it was bigger than you ever could imagine,</a:t>
            </a:r>
          </a:p>
          <a:p>
            <a:r>
              <a:rPr lang="en-GB" dirty="0"/>
              <a:t>Chivalry and bravery, that’s what he taught,</a:t>
            </a:r>
          </a:p>
          <a:p>
            <a:r>
              <a:rPr lang="en-GB" dirty="0"/>
              <a:t>Saint George killed the dragon</a:t>
            </a:r>
          </a:p>
        </p:txBody>
      </p:sp>
    </p:spTree>
    <p:extLst>
      <p:ext uri="{BB962C8B-B14F-4D97-AF65-F5344CB8AC3E}">
        <p14:creationId xmlns:p14="http://schemas.microsoft.com/office/powerpoint/2010/main" val="794325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30BB3-2122-49F1-8876-4A2443695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36A88-62FB-4810-99F0-F3D63EE95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George you are so brave</a:t>
            </a:r>
          </a:p>
          <a:p>
            <a:r>
              <a:rPr lang="en-GB" dirty="0"/>
              <a:t>George you are so brave</a:t>
            </a:r>
          </a:p>
          <a:p>
            <a:r>
              <a:rPr lang="en-GB" dirty="0"/>
              <a:t>Chivalry and bravery, that’s what he taught</a:t>
            </a:r>
          </a:p>
          <a:p>
            <a:r>
              <a:rPr lang="en-GB" dirty="0"/>
              <a:t>Saint George</a:t>
            </a:r>
          </a:p>
        </p:txBody>
      </p:sp>
    </p:spTree>
    <p:extLst>
      <p:ext uri="{BB962C8B-B14F-4D97-AF65-F5344CB8AC3E}">
        <p14:creationId xmlns:p14="http://schemas.microsoft.com/office/powerpoint/2010/main" val="89933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3E2BC-6455-4A2A-AF4E-D9A2F65D0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C807B-A93D-47E4-95FD-57C720043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George killed the dragon,</a:t>
            </a:r>
          </a:p>
          <a:p>
            <a:r>
              <a:rPr lang="en-GB" dirty="0"/>
              <a:t>He was the bravest of the bravest of the Romans,</a:t>
            </a:r>
          </a:p>
          <a:p>
            <a:r>
              <a:rPr lang="en-GB" dirty="0"/>
              <a:t>He charged at the dragon on his horse,</a:t>
            </a:r>
          </a:p>
          <a:p>
            <a:r>
              <a:rPr lang="en-GB" dirty="0"/>
              <a:t>Yelling and shouting and with his sword, with his sword,</a:t>
            </a:r>
          </a:p>
          <a:p>
            <a:r>
              <a:rPr lang="en-GB" dirty="0"/>
              <a:t>Yelling and a shouting and a with his sword,</a:t>
            </a:r>
          </a:p>
          <a:p>
            <a:r>
              <a:rPr lang="en-GB" dirty="0"/>
              <a:t>George killed the dragon it was bigger than you ever could imagine,</a:t>
            </a:r>
          </a:p>
          <a:p>
            <a:r>
              <a:rPr lang="en-GB" dirty="0"/>
              <a:t>Chivalry and bravery, that’s what he taught,</a:t>
            </a:r>
          </a:p>
          <a:p>
            <a:r>
              <a:rPr lang="en-GB" dirty="0"/>
              <a:t>Saint George killed the dragon</a:t>
            </a:r>
          </a:p>
        </p:txBody>
      </p:sp>
    </p:spTree>
    <p:extLst>
      <p:ext uri="{BB962C8B-B14F-4D97-AF65-F5344CB8AC3E}">
        <p14:creationId xmlns:p14="http://schemas.microsoft.com/office/powerpoint/2010/main" val="300370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</TotalTime>
  <Words>446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George Killed The Dragon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George killed the dragon</dc:title>
  <dc:creator>Krzys Weber</dc:creator>
  <cp:lastModifiedBy>Krzys Weber</cp:lastModifiedBy>
  <cp:revision>1</cp:revision>
  <dcterms:created xsi:type="dcterms:W3CDTF">2020-09-13T14:08:49Z</dcterms:created>
  <dcterms:modified xsi:type="dcterms:W3CDTF">2020-09-14T10:11:06Z</dcterms:modified>
</cp:coreProperties>
</file>