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FD9DD-405B-4C12-95F8-1A83C27DE699}" v="2" dt="2020-09-14T12:17:40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zys Weber" userId="86af6d6a8977e980" providerId="LiveId" clId="{5A5FD9DD-405B-4C12-95F8-1A83C27DE699}"/>
    <pc:docChg chg="custSel addSld delSld modSld">
      <pc:chgData name="Krzys Weber" userId="86af6d6a8977e980" providerId="LiveId" clId="{5A5FD9DD-405B-4C12-95F8-1A83C27DE699}" dt="2020-09-14T12:17:42.796" v="75" actId="47"/>
      <pc:docMkLst>
        <pc:docMk/>
      </pc:docMkLst>
      <pc:sldChg chg="modSp mod">
        <pc:chgData name="Krzys Weber" userId="86af6d6a8977e980" providerId="LiveId" clId="{5A5FD9DD-405B-4C12-95F8-1A83C27DE699}" dt="2020-09-13T14:24:14.333" v="40" actId="20577"/>
        <pc:sldMkLst>
          <pc:docMk/>
          <pc:sldMk cId="2494208430" sldId="256"/>
        </pc:sldMkLst>
        <pc:spChg chg="mod">
          <ac:chgData name="Krzys Weber" userId="86af6d6a8977e980" providerId="LiveId" clId="{5A5FD9DD-405B-4C12-95F8-1A83C27DE699}" dt="2020-09-13T14:24:14.333" v="40" actId="20577"/>
          <ac:spMkLst>
            <pc:docMk/>
            <pc:sldMk cId="2494208430" sldId="256"/>
            <ac:spMk id="2" creationId="{E3833E18-C923-4D57-B0A1-94B00ACFB1DA}"/>
          </ac:spMkLst>
        </pc:spChg>
      </pc:sldChg>
      <pc:sldChg chg="modSp mod">
        <pc:chgData name="Krzys Weber" userId="86af6d6a8977e980" providerId="LiveId" clId="{5A5FD9DD-405B-4C12-95F8-1A83C27DE699}" dt="2020-09-14T12:16:31.980" v="53" actId="313"/>
        <pc:sldMkLst>
          <pc:docMk/>
          <pc:sldMk cId="279037044" sldId="257"/>
        </pc:sldMkLst>
        <pc:spChg chg="mod">
          <ac:chgData name="Krzys Weber" userId="86af6d6a8977e980" providerId="LiveId" clId="{5A5FD9DD-405B-4C12-95F8-1A83C27DE699}" dt="2020-09-14T12:16:31.980" v="53" actId="313"/>
          <ac:spMkLst>
            <pc:docMk/>
            <pc:sldMk cId="279037044" sldId="257"/>
            <ac:spMk id="3" creationId="{F4F1D58A-1E5A-48C2-B10C-34D30FA36466}"/>
          </ac:spMkLst>
        </pc:spChg>
      </pc:sldChg>
      <pc:sldChg chg="modSp mod">
        <pc:chgData name="Krzys Weber" userId="86af6d6a8977e980" providerId="LiveId" clId="{5A5FD9DD-405B-4C12-95F8-1A83C27DE699}" dt="2020-09-14T12:17:36.451" v="73" actId="20577"/>
        <pc:sldMkLst>
          <pc:docMk/>
          <pc:sldMk cId="3638730597" sldId="258"/>
        </pc:sldMkLst>
        <pc:spChg chg="mod">
          <ac:chgData name="Krzys Weber" userId="86af6d6a8977e980" providerId="LiveId" clId="{5A5FD9DD-405B-4C12-95F8-1A83C27DE699}" dt="2020-09-14T12:17:36.451" v="73" actId="20577"/>
          <ac:spMkLst>
            <pc:docMk/>
            <pc:sldMk cId="3638730597" sldId="258"/>
            <ac:spMk id="3" creationId="{A2C9B14D-7EDF-427B-A35B-A0CEC1B08EA9}"/>
          </ac:spMkLst>
        </pc:spChg>
      </pc:sldChg>
      <pc:sldChg chg="del">
        <pc:chgData name="Krzys Weber" userId="86af6d6a8977e980" providerId="LiveId" clId="{5A5FD9DD-405B-4C12-95F8-1A83C27DE699}" dt="2020-09-14T12:17:09.635" v="66" actId="47"/>
        <pc:sldMkLst>
          <pc:docMk/>
          <pc:sldMk cId="2186845849" sldId="259"/>
        </pc:sldMkLst>
      </pc:sldChg>
      <pc:sldChg chg="modSp mod">
        <pc:chgData name="Krzys Weber" userId="86af6d6a8977e980" providerId="LiveId" clId="{5A5FD9DD-405B-4C12-95F8-1A83C27DE699}" dt="2020-09-14T12:17:31.553" v="71" actId="20577"/>
        <pc:sldMkLst>
          <pc:docMk/>
          <pc:sldMk cId="3009764937" sldId="260"/>
        </pc:sldMkLst>
        <pc:spChg chg="mod">
          <ac:chgData name="Krzys Weber" userId="86af6d6a8977e980" providerId="LiveId" clId="{5A5FD9DD-405B-4C12-95F8-1A83C27DE699}" dt="2020-09-14T12:17:31.553" v="71" actId="20577"/>
          <ac:spMkLst>
            <pc:docMk/>
            <pc:sldMk cId="3009764937" sldId="260"/>
            <ac:spMk id="3" creationId="{6F35577B-17AA-4E1C-89E7-E582E23D18F7}"/>
          </ac:spMkLst>
        </pc:spChg>
      </pc:sldChg>
      <pc:sldChg chg="del">
        <pc:chgData name="Krzys Weber" userId="86af6d6a8977e980" providerId="LiveId" clId="{5A5FD9DD-405B-4C12-95F8-1A83C27DE699}" dt="2020-09-14T12:17:42.796" v="75" actId="47"/>
        <pc:sldMkLst>
          <pc:docMk/>
          <pc:sldMk cId="1412366985" sldId="261"/>
        </pc:sldMkLst>
      </pc:sldChg>
      <pc:sldChg chg="add">
        <pc:chgData name="Krzys Weber" userId="86af6d6a8977e980" providerId="LiveId" clId="{5A5FD9DD-405B-4C12-95F8-1A83C27DE699}" dt="2020-09-14T12:17:07.531" v="65"/>
        <pc:sldMkLst>
          <pc:docMk/>
          <pc:sldMk cId="1365829423" sldId="262"/>
        </pc:sldMkLst>
      </pc:sldChg>
      <pc:sldChg chg="add">
        <pc:chgData name="Krzys Weber" userId="86af6d6a8977e980" providerId="LiveId" clId="{5A5FD9DD-405B-4C12-95F8-1A83C27DE699}" dt="2020-09-14T12:17:40.447" v="74"/>
        <pc:sldMkLst>
          <pc:docMk/>
          <pc:sldMk cId="3700534457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29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28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32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98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1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84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606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416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5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87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1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3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69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7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7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52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9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A05401D-04BA-47D3-8C7B-68A75CC1C5B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65D7F6F-650F-4D6C-8508-24AA2562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80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33E18-C923-4D57-B0A1-94B00ACFB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366308"/>
            <a:ext cx="8825658" cy="2677648"/>
          </a:xfrm>
        </p:spPr>
        <p:txBody>
          <a:bodyPr/>
          <a:lstStyle/>
          <a:p>
            <a:r>
              <a:rPr lang="en-GB" dirty="0"/>
              <a:t>Jesus Is The One</a:t>
            </a:r>
          </a:p>
        </p:txBody>
      </p:sp>
    </p:spTree>
    <p:extLst>
      <p:ext uri="{BB962C8B-B14F-4D97-AF65-F5344CB8AC3E}">
        <p14:creationId xmlns:p14="http://schemas.microsoft.com/office/powerpoint/2010/main" val="249420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2D122-0D1E-4A2A-8027-9BCD9D86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1D58A-1E5A-48C2-B10C-34D30FA36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God has got the power, power, mighty, mighty power,</a:t>
            </a:r>
          </a:p>
          <a:p>
            <a:r>
              <a:rPr lang="en-GB" dirty="0"/>
              <a:t>Stand up for the Lord, raise your arms up in the air, in the air </a:t>
            </a:r>
          </a:p>
          <a:p>
            <a:r>
              <a:rPr lang="en-GB" dirty="0"/>
              <a:t>And sing with all your heart,</a:t>
            </a:r>
          </a:p>
          <a:p>
            <a:r>
              <a:rPr lang="en-GB" dirty="0" err="1"/>
              <a:t>‘Cause</a:t>
            </a:r>
            <a:r>
              <a:rPr lang="en-GB" dirty="0"/>
              <a:t> Jesus is the one.</a:t>
            </a:r>
          </a:p>
          <a:p>
            <a:r>
              <a:rPr lang="en-GB" dirty="0"/>
              <a:t>Our God has got the power, power, mighty, mighty power,</a:t>
            </a:r>
          </a:p>
          <a:p>
            <a:r>
              <a:rPr lang="en-GB" dirty="0"/>
              <a:t>Stand up for the Lord, raise your arms up in the air, in the air </a:t>
            </a:r>
          </a:p>
          <a:p>
            <a:r>
              <a:rPr lang="en-GB" dirty="0"/>
              <a:t>and sing with all your heart,</a:t>
            </a:r>
          </a:p>
          <a:p>
            <a:r>
              <a:rPr lang="en-GB" dirty="0" err="1"/>
              <a:t>‘Cause</a:t>
            </a:r>
            <a:r>
              <a:rPr lang="en-GB" dirty="0"/>
              <a:t> Jesus is the one.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3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E6458-3B50-41D3-8A3E-6CE5FEEE4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9B14D-7EDF-427B-A35B-A0CEC1B08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 lifts me higher, higher, higher than I’d ever be alone,</a:t>
            </a:r>
          </a:p>
          <a:p>
            <a:r>
              <a:rPr lang="en-GB" dirty="0"/>
              <a:t>He makes me stronger, stronger, stronger in the times I’m on my own,</a:t>
            </a:r>
          </a:p>
          <a:p>
            <a:r>
              <a:rPr lang="en-GB" dirty="0"/>
              <a:t>And He knows me, holds me, wraps His loving arms around me,</a:t>
            </a:r>
          </a:p>
          <a:p>
            <a:r>
              <a:rPr lang="en-GB" dirty="0"/>
              <a:t>He’ll never, never, never let me go,</a:t>
            </a:r>
          </a:p>
        </p:txBody>
      </p:sp>
    </p:spTree>
    <p:extLst>
      <p:ext uri="{BB962C8B-B14F-4D97-AF65-F5344CB8AC3E}">
        <p14:creationId xmlns:p14="http://schemas.microsoft.com/office/powerpoint/2010/main" val="363873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2D122-0D1E-4A2A-8027-9BCD9D86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1D58A-1E5A-48C2-B10C-34D30FA36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God has got the power, power, mighty, mighty power,</a:t>
            </a:r>
          </a:p>
          <a:p>
            <a:r>
              <a:rPr lang="en-GB" dirty="0"/>
              <a:t>Stand up for the Lord, raise your arms up in the air, in the air </a:t>
            </a:r>
          </a:p>
          <a:p>
            <a:r>
              <a:rPr lang="en-GB" dirty="0"/>
              <a:t>And sing with all your heart,</a:t>
            </a:r>
          </a:p>
          <a:p>
            <a:r>
              <a:rPr lang="en-GB" dirty="0" err="1"/>
              <a:t>‘Cause</a:t>
            </a:r>
            <a:r>
              <a:rPr lang="en-GB" dirty="0"/>
              <a:t> Jesus is the one.</a:t>
            </a:r>
          </a:p>
          <a:p>
            <a:r>
              <a:rPr lang="en-GB" dirty="0"/>
              <a:t>Our God has got the power, power, mighty, mighty power,</a:t>
            </a:r>
          </a:p>
          <a:p>
            <a:r>
              <a:rPr lang="en-GB" dirty="0"/>
              <a:t>Stand up for the Lord, raise your arms up in the air, in the air </a:t>
            </a:r>
          </a:p>
          <a:p>
            <a:r>
              <a:rPr lang="en-GB" dirty="0"/>
              <a:t>and sing with all your heart,</a:t>
            </a:r>
          </a:p>
          <a:p>
            <a:r>
              <a:rPr lang="en-GB" dirty="0" err="1"/>
              <a:t>‘Cause</a:t>
            </a:r>
            <a:r>
              <a:rPr lang="en-GB" dirty="0"/>
              <a:t> Jesus is the one.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829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33335-8239-492B-8CAF-1DE7C5EA6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5577B-17AA-4E1C-89E7-E582E23D1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 takes me further, further, further than I've ever been before,</a:t>
            </a:r>
          </a:p>
          <a:p>
            <a:r>
              <a:rPr lang="en-GB" dirty="0"/>
              <a:t>He loves me deeper, deeper, deeper and He loves me more and more,</a:t>
            </a:r>
          </a:p>
          <a:p>
            <a:r>
              <a:rPr lang="en-GB" dirty="0"/>
              <a:t>And He sees me, hears me, renders grace and mercy to me,</a:t>
            </a:r>
          </a:p>
          <a:p>
            <a:r>
              <a:rPr lang="en-GB" dirty="0"/>
              <a:t>He’ll never, never, never let me go,</a:t>
            </a:r>
          </a:p>
        </p:txBody>
      </p:sp>
    </p:spTree>
    <p:extLst>
      <p:ext uri="{BB962C8B-B14F-4D97-AF65-F5344CB8AC3E}">
        <p14:creationId xmlns:p14="http://schemas.microsoft.com/office/powerpoint/2010/main" val="300976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2D122-0D1E-4A2A-8027-9BCD9D86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1D58A-1E5A-48C2-B10C-34D30FA36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God has got the power, power, mighty, mighty power,</a:t>
            </a:r>
          </a:p>
          <a:p>
            <a:r>
              <a:rPr lang="en-GB" dirty="0"/>
              <a:t>Stand up for the Lord, raise your arms up in the air, in the air </a:t>
            </a:r>
          </a:p>
          <a:p>
            <a:r>
              <a:rPr lang="en-GB" dirty="0"/>
              <a:t>And sing with all your heart,</a:t>
            </a:r>
          </a:p>
          <a:p>
            <a:r>
              <a:rPr lang="en-GB" dirty="0" err="1"/>
              <a:t>‘Cause</a:t>
            </a:r>
            <a:r>
              <a:rPr lang="en-GB" dirty="0"/>
              <a:t> Jesus is the one.</a:t>
            </a:r>
          </a:p>
          <a:p>
            <a:r>
              <a:rPr lang="en-GB" dirty="0"/>
              <a:t>Our God has got the power, power, mighty, mighty power,</a:t>
            </a:r>
          </a:p>
          <a:p>
            <a:r>
              <a:rPr lang="en-GB" dirty="0"/>
              <a:t>Stand up for the Lord, raise your arms up in the air, in the air </a:t>
            </a:r>
          </a:p>
          <a:p>
            <a:r>
              <a:rPr lang="en-GB" dirty="0"/>
              <a:t>and sing with all your heart,</a:t>
            </a:r>
          </a:p>
          <a:p>
            <a:r>
              <a:rPr lang="en-GB" dirty="0" err="1"/>
              <a:t>‘Cause</a:t>
            </a:r>
            <a:r>
              <a:rPr lang="en-GB" dirty="0"/>
              <a:t> Jesus is the one.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534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</TotalTime>
  <Words>384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Jesus Is The One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God Has Got The Power</dc:title>
  <dc:creator>Krzys Weber</dc:creator>
  <cp:lastModifiedBy>Krzys Weber</cp:lastModifiedBy>
  <cp:revision>2</cp:revision>
  <dcterms:created xsi:type="dcterms:W3CDTF">2020-09-13T11:24:05Z</dcterms:created>
  <dcterms:modified xsi:type="dcterms:W3CDTF">2020-09-14T12:17:45Z</dcterms:modified>
</cp:coreProperties>
</file>